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81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5D34-C986-4FC0-A608-A780D47FBF6D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F8B2D-400C-4448-A1D7-1C994327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AE1FA-092B-4914-9011-107F5178945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Symbols are all around us.  When a symbol becomes so commonly known that almost everybody knows what it stands for, we call it an icon.  How many of these icons do you recognize? 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Notice how icons actually convey a lot of information – they tell you what to do and what not to do. They convey and elicit emotion.  They are powerful.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Have them turn to a partner and come up with three more icons not displayed.  Now, pick the most emotionally powerful of the three.  If you think yours is at least a four on a ten point scale of emotional power, have one partner stand up.  Okay, at least a seven.  Call on those.  Have others stand if they agree.  Allow others who didn’t stand to re-evaluate. 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Discuss what this did – see the high level going on here – have to remove stigma of pride in response.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Brainstorm Common Everyday Icons  - use website iconfinder.com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8598-1934-49C5-9CFD-25278336336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AB92-9175-40AA-A48B-C1951CE2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1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3A2-5DAF-433F-9FB2-92044E6F113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DF06-B4F6-4374-89AE-9D3D0096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8598-1934-49C5-9CFD-25278336336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AB92-9175-40AA-A48B-C1951CE2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>
                <a:solidFill>
                  <a:schemeClr val="accent2"/>
                </a:solidFill>
              </a:rPr>
              <a:t>INTRODUCING </a:t>
            </a:r>
            <a:r>
              <a:rPr lang="en-US" sz="9600">
                <a:solidFill>
                  <a:schemeClr val="accent2"/>
                </a:solidFill>
                <a:latin typeface="Allegretto Script" panose="00000500000000000000" pitchFamily="50" charset="0"/>
              </a:rPr>
              <a:t>the icons</a:t>
            </a:r>
            <a:endParaRPr lang="en-US" sz="9600" dirty="0">
              <a:solidFill>
                <a:schemeClr val="accent2"/>
              </a:solidFill>
              <a:latin typeface="Allegretto Script" panose="00000500000000000000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solidFill>
                <a:srgbClr val="52B3AF"/>
              </a:solidFill>
              <a:latin typeface="Raleway ExtraBol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3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000">
                <a:solidFill>
                  <a:schemeClr val="accent1">
                    <a:lumMod val="75000"/>
                  </a:schemeClr>
                </a:solidFill>
                <a:latin typeface="Beastmachine" pitchFamily="50" charset="0"/>
              </a:rPr>
              <a:t>Hi, I’m Depth &amp; Complexity</a:t>
            </a:r>
            <a:endParaRPr lang="en-US" altLang="en-US" sz="6000" dirty="0">
              <a:solidFill>
                <a:schemeClr val="accent1">
                  <a:lumMod val="75000"/>
                </a:schemeClr>
              </a:solidFill>
              <a:latin typeface="Beastmachine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solidFill>
                <a:srgbClr val="52B3AF"/>
              </a:solidFill>
              <a:latin typeface="Raleway ExtraBol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chemeClr val="accent2"/>
                </a:solidFill>
              </a:rPr>
              <a:t>SYMBOLS:</a:t>
            </a:r>
            <a:endParaRPr lang="en-US" sz="9600" dirty="0">
              <a:solidFill>
                <a:schemeClr val="accent2"/>
              </a:solidFill>
              <a:latin typeface="Allegretto Script" panose="00000500000000000000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4267200"/>
            <a:ext cx="5254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arches-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2075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disney-icon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34938"/>
            <a:ext cx="2543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895850"/>
            <a:ext cx="203041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4193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90513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90775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>
                <a:solidFill>
                  <a:schemeClr val="accent2"/>
                </a:solidFill>
              </a:rPr>
              <a:t>We’re going to use a particular set of 11  symbols to help us engage with our learning.</a:t>
            </a:r>
            <a:endParaRPr lang="en-US" sz="9600" dirty="0">
              <a:solidFill>
                <a:schemeClr val="accent2"/>
              </a:solidFill>
              <a:latin typeface="Allegretto Script" panose="00000500000000000000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chemeClr val="accent2"/>
                </a:solidFill>
              </a:rPr>
              <a:t>And they will…</a:t>
            </a:r>
            <a:endParaRPr lang="en-US" sz="9600" dirty="0">
              <a:solidFill>
                <a:schemeClr val="accent2"/>
              </a:solidFill>
              <a:latin typeface="Allegretto Script" panose="00000500000000000000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212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Allegretto Script</vt:lpstr>
      <vt:lpstr>Arial</vt:lpstr>
      <vt:lpstr>Beastmachine</vt:lpstr>
      <vt:lpstr>Calibri</vt:lpstr>
      <vt:lpstr>Calibri Light</vt:lpstr>
      <vt:lpstr>Raleway ExtraBold</vt:lpstr>
      <vt:lpstr>Office Theme</vt:lpstr>
      <vt:lpstr>INTRODUCING the icons</vt:lpstr>
      <vt:lpstr>Hi, I’m Depth &amp; Complexity</vt:lpstr>
      <vt:lpstr>PowerPoint Presentation</vt:lpstr>
      <vt:lpstr>SYMBOLS:</vt:lpstr>
      <vt:lpstr>PowerPoint Presentation</vt:lpstr>
      <vt:lpstr>PowerPoint Presentation</vt:lpstr>
      <vt:lpstr>We’re going to use a particular set of 11  symbols to help us engage with our learning.</vt:lpstr>
      <vt:lpstr>PowerPoint Presentation</vt:lpstr>
      <vt:lpstr>And they will…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icons</dc:title>
  <dc:creator>Lisa</dc:creator>
  <cp:lastModifiedBy>Lisa</cp:lastModifiedBy>
  <cp:revision>2</cp:revision>
  <dcterms:created xsi:type="dcterms:W3CDTF">2017-05-04T18:52:49Z</dcterms:created>
  <dcterms:modified xsi:type="dcterms:W3CDTF">2017-05-04T19:23:56Z</dcterms:modified>
</cp:coreProperties>
</file>