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6E4C-9A70-4A41-A652-0C8D44FBC27A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4F6F8-4C2A-4A6D-BF64-314CC97C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6E4C-9A70-4A41-A652-0C8D44FBC27A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4F6F8-4C2A-4A6D-BF64-314CC97C1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9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37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>
                <a:solidFill>
                  <a:srgbClr val="339CD3"/>
                </a:solidFill>
                <a:latin typeface="2Peas Architect" panose="02000000000000000000" pitchFamily="2" charset="0"/>
              </a:rPr>
              <a:t>USE THE TUTORIALS</a:t>
            </a:r>
            <a:endParaRPr lang="en-US" sz="6000" b="1" dirty="0">
              <a:solidFill>
                <a:srgbClr val="339CD3"/>
              </a:solidFill>
              <a:latin typeface="2Peas Architect" panose="02000000000000000000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28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bg1"/>
                </a:solidFill>
                <a:latin typeface="Bebas Neue" pitchFamily="34" charset="0"/>
              </a:rPr>
              <a:t>4. Set up your students’ accounts</a:t>
            </a:r>
            <a:endParaRPr lang="en-US" sz="9600" dirty="0">
              <a:solidFill>
                <a:schemeClr val="bg1"/>
              </a:solidFill>
              <a:latin typeface="Bebas Neue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89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69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92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64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15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bg1"/>
                </a:solidFill>
                <a:latin typeface="Bebas Neue" pitchFamily="34" charset="0"/>
              </a:rPr>
              <a:t>5. Know what to do when students forget login/pw</a:t>
            </a:r>
            <a:endParaRPr lang="en-US" sz="9600" dirty="0">
              <a:solidFill>
                <a:schemeClr val="bg1"/>
              </a:solidFill>
              <a:latin typeface="Bebas Neue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80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bg1"/>
                </a:solidFill>
                <a:latin typeface="Bebas Neue" pitchFamily="34" charset="0"/>
              </a:rPr>
              <a:t>6. Guarantee equal access</a:t>
            </a:r>
            <a:endParaRPr lang="en-US" sz="9600" dirty="0">
              <a:solidFill>
                <a:schemeClr val="bg1"/>
              </a:solidFill>
              <a:latin typeface="Bebas Neue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42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bg1"/>
                </a:solidFill>
                <a:latin typeface="Bebas Neue" pitchFamily="34" charset="0"/>
              </a:rPr>
              <a:t>7. Keep parents in the know</a:t>
            </a:r>
            <a:endParaRPr lang="en-US" sz="9600" dirty="0">
              <a:solidFill>
                <a:schemeClr val="bg1"/>
              </a:solidFill>
              <a:latin typeface="Bebas Neue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45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bg1"/>
                </a:solidFill>
                <a:latin typeface="Bebas Neue" pitchFamily="34" charset="0"/>
              </a:rPr>
              <a:t>8. Set the boundaries &amp; expectations</a:t>
            </a:r>
            <a:endParaRPr lang="en-US" sz="9600" dirty="0">
              <a:solidFill>
                <a:schemeClr val="bg1"/>
              </a:solidFill>
              <a:latin typeface="Bebas Neue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42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53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chemeClr val="bg1"/>
                </a:solidFill>
                <a:latin typeface="2Peas Architect" panose="02000000000000000000" pitchFamily="2" charset="0"/>
              </a:rPr>
              <a:t>HOW THE INTERNET IS LIKE THE MALL</a:t>
            </a:r>
            <a:endParaRPr lang="en-US" sz="4800" b="1" dirty="0">
              <a:solidFill>
                <a:schemeClr val="bg1"/>
              </a:solidFill>
              <a:latin typeface="2Peas Architect" panose="02000000000000000000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21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solidFill>
                  <a:srgbClr val="339CD3"/>
                </a:solidFill>
                <a:latin typeface="GeosansLight" panose="02000603020000020003" pitchFamily="2" charset="0"/>
              </a:rPr>
              <a:t>bit.ly/classblogrules</a:t>
            </a:r>
            <a:endParaRPr lang="en-US" sz="6000" dirty="0">
              <a:solidFill>
                <a:srgbClr val="339CD3"/>
              </a:solidFill>
              <a:latin typeface="GeosansLight" panose="02000603020000020003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97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bg1"/>
                </a:solidFill>
                <a:latin typeface="Bebas Neue" pitchFamily="34" charset="0"/>
              </a:rPr>
              <a:t>9. Display the code of ethics</a:t>
            </a:r>
            <a:endParaRPr lang="en-US" sz="9600" dirty="0">
              <a:solidFill>
                <a:schemeClr val="bg1"/>
              </a:solidFill>
              <a:latin typeface="Bebas Neue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38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>
                <a:solidFill>
                  <a:srgbClr val="339CD3"/>
                </a:solidFill>
                <a:latin typeface="2Peas Architect" panose="02000000000000000000" pitchFamily="2" charset="0"/>
              </a:rPr>
              <a:t>bit.ly/bg-samples</a:t>
            </a:r>
            <a:endParaRPr lang="en-US" sz="5400" b="1" dirty="0">
              <a:solidFill>
                <a:srgbClr val="339CD3"/>
              </a:solidFill>
              <a:latin typeface="2Peas Architect" panose="02000000000000000000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94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solidFill>
                  <a:schemeClr val="bg1"/>
                </a:solidFill>
                <a:latin typeface="2Peas Architect" panose="02000000000000000000" pitchFamily="2" charset="0"/>
              </a:rPr>
              <a:t>Go slowly, step by step.</a:t>
            </a:r>
            <a:endParaRPr lang="en-US" sz="4800" b="1" dirty="0">
              <a:solidFill>
                <a:schemeClr val="bg1"/>
              </a:solidFill>
              <a:latin typeface="2Peas Architect" panose="02000000000000000000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09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olidFill>
                  <a:schemeClr val="bg1"/>
                </a:solidFill>
                <a:latin typeface="2Peas Architect" panose="02000000000000000000" pitchFamily="2" charset="0"/>
              </a:rPr>
              <a:t>Set up the class blog first. </a:t>
            </a:r>
            <a:br>
              <a:rPr lang="en-US" sz="4000" b="1">
                <a:solidFill>
                  <a:schemeClr val="bg1"/>
                </a:solidFill>
                <a:latin typeface="2Peas Architect" panose="02000000000000000000" pitchFamily="2" charset="0"/>
              </a:rPr>
            </a:br>
            <a:br>
              <a:rPr lang="en-US" sz="4000" b="1">
                <a:solidFill>
                  <a:schemeClr val="bg1"/>
                </a:solidFill>
                <a:latin typeface="2Peas Architect" panose="02000000000000000000" pitchFamily="2" charset="0"/>
              </a:rPr>
            </a:br>
            <a:r>
              <a:rPr lang="en-US" sz="4000" b="1">
                <a:solidFill>
                  <a:schemeClr val="bg1"/>
                </a:solidFill>
                <a:latin typeface="2Peas Architect" panose="02000000000000000000" pitchFamily="2" charset="0"/>
              </a:rPr>
              <a:t>Practice on that, </a:t>
            </a:r>
            <a:br>
              <a:rPr lang="en-US" sz="4000" b="1">
                <a:solidFill>
                  <a:schemeClr val="bg1"/>
                </a:solidFill>
                <a:latin typeface="2Peas Architect" panose="02000000000000000000" pitchFamily="2" charset="0"/>
              </a:rPr>
            </a:br>
            <a:r>
              <a:rPr lang="en-US" sz="4000" b="1">
                <a:solidFill>
                  <a:schemeClr val="bg1"/>
                </a:solidFill>
                <a:latin typeface="2Peas Architect" panose="02000000000000000000" pitchFamily="2" charset="0"/>
              </a:rPr>
              <a:t>then move on.</a:t>
            </a:r>
            <a:endParaRPr lang="en-US" sz="4000" b="1" dirty="0">
              <a:solidFill>
                <a:schemeClr val="bg1"/>
              </a:solidFill>
              <a:latin typeface="2Peas Architect" panose="02000000000000000000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92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69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bg1"/>
                </a:solidFill>
                <a:latin typeface="Bebas Neue" pitchFamily="34" charset="0"/>
              </a:rPr>
              <a:t>Get help</a:t>
            </a:r>
            <a:endParaRPr lang="en-US" sz="9600" dirty="0">
              <a:solidFill>
                <a:schemeClr val="bg1"/>
              </a:solidFill>
              <a:latin typeface="Bebas Neue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14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bg1"/>
                </a:solidFill>
                <a:latin typeface="Bebas Neue" pitchFamily="34" charset="0"/>
              </a:rPr>
              <a:t>Our blogs</a:t>
            </a:r>
            <a:endParaRPr lang="en-US" sz="9600" dirty="0">
              <a:solidFill>
                <a:schemeClr val="bg1"/>
              </a:solidFill>
              <a:latin typeface="Bebas Neue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91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45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bg1"/>
                </a:solidFill>
                <a:latin typeface="Bebas Neue" pitchFamily="34" charset="0"/>
              </a:rPr>
              <a:t>1. Understand why &amp; how you will use it in your class</a:t>
            </a:r>
            <a:endParaRPr lang="en-US" sz="9600" dirty="0">
              <a:solidFill>
                <a:schemeClr val="bg1"/>
              </a:solidFill>
              <a:latin typeface="Bebas Neue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68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74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86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0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98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2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81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93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4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000">
                <a:solidFill>
                  <a:srgbClr val="185593"/>
                </a:solidFill>
                <a:latin typeface="Comic Zine OT" panose="02000000000000000000" pitchFamily="50" charset="0"/>
              </a:rPr>
              <a:t>Postcrossing.COM</a:t>
            </a:r>
            <a:endParaRPr lang="en-US" sz="8000" dirty="0">
              <a:solidFill>
                <a:srgbClr val="185593"/>
              </a:solidFill>
              <a:latin typeface="Comic Zine OT" panose="02000000000000000000" pitchFamily="50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95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19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90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54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23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03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70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78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995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84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62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6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63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339CD3"/>
                </a:solidFill>
                <a:latin typeface="2Peas Architect" panose="02000000000000000000" pitchFamily="2" charset="0"/>
              </a:rPr>
              <a:t>WHAT TO DO WITH THEM</a:t>
            </a:r>
            <a:endParaRPr lang="en-US" b="1" dirty="0">
              <a:solidFill>
                <a:srgbClr val="339CD3"/>
              </a:solidFill>
              <a:latin typeface="2Peas Architect" panose="02000000000000000000" pitchFamily="2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923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027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536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03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11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1C5EA1"/>
                </a:solidFill>
                <a:latin typeface="Nanami Hvy" panose="02000000000000000000" pitchFamily="50" charset="0"/>
              </a:rPr>
              <a:t>Ideas:</a:t>
            </a:r>
            <a:endParaRPr lang="en-US" dirty="0">
              <a:solidFill>
                <a:srgbClr val="1C5EA1"/>
              </a:solidFill>
              <a:latin typeface="Nanami Hvy" panose="02000000000000000000" pitchFamily="50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669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720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rgbClr val="1C5EA1"/>
                </a:solidFill>
                <a:latin typeface="Nanami Hvy" panose="02000000000000000000" pitchFamily="50" charset="0"/>
              </a:rPr>
              <a:t>peacecorps.gov/educators</a:t>
            </a:r>
            <a:endParaRPr lang="en-US" sz="5400" dirty="0">
              <a:solidFill>
                <a:srgbClr val="1C5EA1"/>
              </a:solidFill>
              <a:latin typeface="Nanami Hvy" panose="02000000000000000000" pitchFamily="50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773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37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rgbClr val="1C5EA1"/>
                </a:solidFill>
                <a:latin typeface="Nanami Hvy" panose="02000000000000000000" pitchFamily="50" charset="0"/>
              </a:rPr>
              <a:t>Newsletter</a:t>
            </a:r>
            <a:endParaRPr lang="en-US" sz="5400" dirty="0">
              <a:solidFill>
                <a:srgbClr val="1C5EA1"/>
              </a:solidFill>
              <a:latin typeface="Nanami Hvy" panose="02000000000000000000" pitchFamily="50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614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rgbClr val="1C5EA1"/>
                </a:solidFill>
                <a:latin typeface="Nanami Hvy" panose="02000000000000000000" pitchFamily="50" charset="0"/>
              </a:rPr>
              <a:t>Correspondence Match</a:t>
            </a:r>
            <a:endParaRPr lang="en-US" sz="5400" dirty="0">
              <a:solidFill>
                <a:srgbClr val="1C5EA1"/>
              </a:solidFill>
              <a:latin typeface="Nanami Hvy" panose="02000000000000000000" pitchFamily="50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46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bg1"/>
                </a:solidFill>
                <a:latin typeface="Bebas Neue" pitchFamily="34" charset="0"/>
              </a:rPr>
              <a:t>2. Choose an appropriate platform</a:t>
            </a:r>
            <a:endParaRPr lang="en-US" sz="9600" dirty="0">
              <a:solidFill>
                <a:schemeClr val="bg1"/>
              </a:solidFill>
              <a:latin typeface="Bebas Neue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76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57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061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rgbClr val="1C5EA1"/>
                </a:solidFill>
                <a:latin typeface="Nanami Hvy" panose="02000000000000000000" pitchFamily="50" charset="0"/>
              </a:rPr>
              <a:t>Speakers Match</a:t>
            </a:r>
            <a:endParaRPr lang="en-US" sz="5400" dirty="0">
              <a:solidFill>
                <a:srgbClr val="1C5EA1"/>
              </a:solidFill>
              <a:latin typeface="Nanami Hvy" panose="02000000000000000000" pitchFamily="50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71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532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17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54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9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bg1"/>
                </a:solidFill>
                <a:latin typeface="Bebas Neue" pitchFamily="34" charset="0"/>
              </a:rPr>
              <a:t>3. Understand the features you &amp; students will be using</a:t>
            </a:r>
            <a:endParaRPr lang="en-US" sz="9600" dirty="0">
              <a:solidFill>
                <a:schemeClr val="bg1"/>
              </a:solidFill>
              <a:latin typeface="Bebas Neue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93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</Words>
  <Application>Microsoft Office PowerPoint</Application>
  <PresentationFormat>On-screen Show (4:3)</PresentationFormat>
  <Paragraphs>24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2Peas Architect</vt:lpstr>
      <vt:lpstr>Arial</vt:lpstr>
      <vt:lpstr>Bebas Neue</vt:lpstr>
      <vt:lpstr>Calibri</vt:lpstr>
      <vt:lpstr>Calibri Light</vt:lpstr>
      <vt:lpstr>Comic Zine OT</vt:lpstr>
      <vt:lpstr>GeosansLight</vt:lpstr>
      <vt:lpstr>Nanami Hvy</vt:lpstr>
      <vt:lpstr>Office Theme</vt:lpstr>
      <vt:lpstr>PowerPoint Presentation</vt:lpstr>
      <vt:lpstr>PowerPoint Presentation</vt:lpstr>
      <vt:lpstr>1. Understand why &amp; how you will use it in your class</vt:lpstr>
      <vt:lpstr>PowerPoint Presentation</vt:lpstr>
      <vt:lpstr>WHAT TO DO WITH THEM</vt:lpstr>
      <vt:lpstr>2. Choose an appropriate platform</vt:lpstr>
      <vt:lpstr>PowerPoint Presentation</vt:lpstr>
      <vt:lpstr>PowerPoint Presentation</vt:lpstr>
      <vt:lpstr>3. Understand the features you &amp; students will be using</vt:lpstr>
      <vt:lpstr>USE THE TUTORIALS</vt:lpstr>
      <vt:lpstr>4. Set up your students’ accounts</vt:lpstr>
      <vt:lpstr>PowerPoint Presentation</vt:lpstr>
      <vt:lpstr>PowerPoint Presentation</vt:lpstr>
      <vt:lpstr>PowerPoint Presentation</vt:lpstr>
      <vt:lpstr>PowerPoint Presentation</vt:lpstr>
      <vt:lpstr>5. Know what to do when students forget login/pw</vt:lpstr>
      <vt:lpstr>6. Guarantee equal access</vt:lpstr>
      <vt:lpstr>7. Keep parents in the know</vt:lpstr>
      <vt:lpstr>8. Set the boundaries &amp; expectations</vt:lpstr>
      <vt:lpstr>HOW THE INTERNET IS LIKE THE MALL</vt:lpstr>
      <vt:lpstr>bit.ly/classblogrules</vt:lpstr>
      <vt:lpstr>9. Display the code of ethics</vt:lpstr>
      <vt:lpstr>bit.ly/bg-samples</vt:lpstr>
      <vt:lpstr>Go slowly, step by step.</vt:lpstr>
      <vt:lpstr>Set up the class blog first.   Practice on that,  then move on.</vt:lpstr>
      <vt:lpstr>PowerPoint Presentation</vt:lpstr>
      <vt:lpstr>Get help</vt:lpstr>
      <vt:lpstr>Our blogs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Postcrossing.COM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Ideas:</vt:lpstr>
      <vt:lpstr>PowerPoint Presentation</vt:lpstr>
      <vt:lpstr>peacecorps.gov/educators</vt:lpstr>
      <vt:lpstr>PowerPoint Presentation</vt:lpstr>
      <vt:lpstr>Newsletter</vt:lpstr>
      <vt:lpstr>Correspondence Match</vt:lpstr>
      <vt:lpstr>PowerPoint Presentation</vt:lpstr>
      <vt:lpstr>PowerPoint Presentation</vt:lpstr>
      <vt:lpstr>Speakers Match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</dc:creator>
  <cp:lastModifiedBy>Lisa</cp:lastModifiedBy>
  <cp:revision>1</cp:revision>
  <dcterms:created xsi:type="dcterms:W3CDTF">2017-01-27T18:47:44Z</dcterms:created>
  <dcterms:modified xsi:type="dcterms:W3CDTF">2017-01-27T18:47:44Z</dcterms:modified>
</cp:coreProperties>
</file>