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30864-411D-4047-9481-0F0D8060BD72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E5A11-C960-46E6-A542-E4E7BEEDE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5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First row: say direction arrow is pointing</a:t>
            </a:r>
          </a:p>
          <a:p>
            <a:r>
              <a:rPr lang="en-US" dirty="0" smtClean="0"/>
              <a:t>Second row: move in direction arrow is pointing</a:t>
            </a:r>
          </a:p>
          <a:p>
            <a:r>
              <a:rPr lang="en-US" dirty="0" smtClean="0"/>
              <a:t>Third Row: say direction arrow is pointing, move in opposite direction</a:t>
            </a:r>
          </a:p>
          <a:p>
            <a:r>
              <a:rPr lang="en-US" dirty="0" smtClean="0"/>
              <a:t>Fourth Row: say opposite direction, move in direction of arrow</a:t>
            </a:r>
          </a:p>
          <a:p>
            <a:r>
              <a:rPr lang="en-US" dirty="0" smtClean="0"/>
              <a:t>Fifth Row: say direction and move in direction</a:t>
            </a: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589CB-14D9-4198-B19E-F665374D9D88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6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5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8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2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4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5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790C-95D5-4848-8D06-498FEDBD34F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26E62-0075-441A-A78B-7161B5C5E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8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10800000">
            <a:off x="533400" y="228600"/>
            <a:ext cx="1066800" cy="838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2171700" y="342900"/>
            <a:ext cx="1066800" cy="838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239000" y="228600"/>
            <a:ext cx="1066800" cy="838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3810000" y="342900"/>
            <a:ext cx="1066800" cy="838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5545138" y="387350"/>
            <a:ext cx="1066800" cy="838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6200000">
            <a:off x="409575" y="1638300"/>
            <a:ext cx="1066800" cy="838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2057400" y="1600200"/>
            <a:ext cx="1066800" cy="838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545138" y="1600200"/>
            <a:ext cx="1066800" cy="838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7239000" y="1600200"/>
            <a:ext cx="1066800" cy="838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3913188" y="1714500"/>
            <a:ext cx="1066800" cy="838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800000">
            <a:off x="409575" y="2971800"/>
            <a:ext cx="1066800" cy="838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6200000">
            <a:off x="2057400" y="3086100"/>
            <a:ext cx="1066800" cy="838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409575" y="4457700"/>
            <a:ext cx="106680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817938" y="2971800"/>
            <a:ext cx="1066800" cy="838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7259638" y="3162300"/>
            <a:ext cx="1066800" cy="838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6200000">
            <a:off x="5441950" y="3162300"/>
            <a:ext cx="1066800" cy="838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5400000">
            <a:off x="392113" y="5676900"/>
            <a:ext cx="1066800" cy="8382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2012950" y="4343400"/>
            <a:ext cx="106680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6200000">
            <a:off x="3817938" y="4457700"/>
            <a:ext cx="106680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800000">
            <a:off x="5454650" y="4495800"/>
            <a:ext cx="106680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7259638" y="4457700"/>
            <a:ext cx="106680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200000">
            <a:off x="1943100" y="5524500"/>
            <a:ext cx="1066800" cy="8382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3886200" y="5638800"/>
            <a:ext cx="1066800" cy="8382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5400000">
            <a:off x="5454650" y="5753100"/>
            <a:ext cx="1066800" cy="8382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800000">
            <a:off x="7145338" y="5657850"/>
            <a:ext cx="1066800" cy="8382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1339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0" y="1295400"/>
            <a:ext cx="9144000" cy="1339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0" y="2590800"/>
            <a:ext cx="9144000" cy="1339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0" y="3886200"/>
            <a:ext cx="91440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1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Lisa</cp:lastModifiedBy>
  <cp:revision>1</cp:revision>
  <dcterms:created xsi:type="dcterms:W3CDTF">2015-08-19T01:52:27Z</dcterms:created>
  <dcterms:modified xsi:type="dcterms:W3CDTF">2015-10-20T18:27:57Z</dcterms:modified>
</cp:coreProperties>
</file>