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267" r:id="rId6"/>
    <p:sldId id="26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34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95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86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60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190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117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049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02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12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517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07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2DA9F-40A6-4020-9B60-30FFEC74C8A7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9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7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15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00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6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1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5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37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4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18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3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5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2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4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 minute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94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It’s…</a:t>
            </a:r>
            <a:b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</a:br>
            <a:r>
              <a:rPr lang="en-US" sz="9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showtime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!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14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2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7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13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4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7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12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4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7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11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8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7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10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0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9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2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8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85800" y="838200"/>
            <a:ext cx="77724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7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4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47</Words>
  <Application>Microsoft Office PowerPoint</Application>
  <PresentationFormat>On-screen Show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15 minutes remaining</vt:lpstr>
      <vt:lpstr>PowerPoint Presentation</vt:lpstr>
      <vt:lpstr>13 minutes remaining</vt:lpstr>
      <vt:lpstr>12 minutes remaining</vt:lpstr>
      <vt:lpstr>11 minutes remaining</vt:lpstr>
      <vt:lpstr>10 minutes remaining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It’s… showtime!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minutes Remaining</dc:title>
  <dc:creator>Steven</dc:creator>
  <cp:lastModifiedBy>Fujitsu</cp:lastModifiedBy>
  <cp:revision>13</cp:revision>
  <dcterms:created xsi:type="dcterms:W3CDTF">2011-09-10T02:31:30Z</dcterms:created>
  <dcterms:modified xsi:type="dcterms:W3CDTF">2013-09-08T16:49:39Z</dcterms:modified>
</cp:coreProperties>
</file>