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A1279BA5-165D-49B6-9907-BFA4952EB2EE}" type="presOf" srcId="{3DF73571-F46B-4F9B-B309-D3FC4FC4CEC5}" destId="{FF59421C-189E-468B-8B09-CDC8C059897D}" srcOrd="0" destOrd="0" presId="urn:microsoft.com/office/officeart/2005/8/layout/vList2"/>
    <dgm:cxn modelId="{C77DC9F4-671E-4980-A066-872272D17A58}" type="presOf" srcId="{10638094-00AB-488F-8F7C-959E30A71ABC}" destId="{92ED9005-9D43-4B8A-831C-E48E750B236C}" srcOrd="0" destOrd="0" presId="urn:microsoft.com/office/officeart/2005/8/layout/vList2"/>
    <dgm:cxn modelId="{A477C761-0F0D-4676-9039-92F926C3A5AF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433A1163-1C30-4C42-8126-545518DBF186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29D238ED-AABF-4F1A-9A7F-886E3DE6DEC4}" type="presOf" srcId="{10638094-00AB-488F-8F7C-959E30A71ABC}" destId="{92ED9005-9D43-4B8A-831C-E48E750B236C}" srcOrd="0" destOrd="0" presId="urn:microsoft.com/office/officeart/2005/8/layout/vList2"/>
    <dgm:cxn modelId="{7604E141-4594-4E3F-8823-683D33E810B0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DB224333-0FE0-46E9-B563-6C31615E7C81}" type="presOf" srcId="{3DF73571-F46B-4F9B-B309-D3FC4FC4CEC5}" destId="{FF59421C-189E-468B-8B09-CDC8C059897D}" srcOrd="0" destOrd="0" presId="urn:microsoft.com/office/officeart/2005/8/layout/vList2"/>
    <dgm:cxn modelId="{0D6FEE01-E150-41B2-BA16-DF7DFE9E35CF}" type="presOf" srcId="{10638094-00AB-488F-8F7C-959E30A71ABC}" destId="{92ED9005-9D43-4B8A-831C-E48E750B236C}" srcOrd="0" destOrd="0" presId="urn:microsoft.com/office/officeart/2005/8/layout/vList2"/>
    <dgm:cxn modelId="{9A354A5A-5741-4A1A-AF79-807E2C45EA35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72913DBE-C214-454C-BF68-E595C7CB1006}" type="presOf" srcId="{3DF73571-F46B-4F9B-B309-D3FC4FC4CEC5}" destId="{FF59421C-189E-468B-8B09-CDC8C059897D}" srcOrd="0" destOrd="0" presId="urn:microsoft.com/office/officeart/2005/8/layout/vList2"/>
    <dgm:cxn modelId="{F97A1D1B-1F0F-47E3-8C04-7CECA4E720EF}" type="presOf" srcId="{10638094-00AB-488F-8F7C-959E30A71ABC}" destId="{92ED9005-9D43-4B8A-831C-E48E750B236C}" srcOrd="0" destOrd="0" presId="urn:microsoft.com/office/officeart/2005/8/layout/vList2"/>
    <dgm:cxn modelId="{0DDBED67-DF89-4CC3-8328-919627FBDD37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10912153-C214-4F7A-B015-98311220B556}" type="presOf" srcId="{10638094-00AB-488F-8F7C-959E30A71ABC}" destId="{92ED9005-9D43-4B8A-831C-E48E750B236C}" srcOrd="0" destOrd="0" presId="urn:microsoft.com/office/officeart/2005/8/layout/vList2"/>
    <dgm:cxn modelId="{F8FA22D5-5453-4BEB-A76E-0725819D17AC}" type="presOf" srcId="{3DF73571-F46B-4F9B-B309-D3FC4FC4CEC5}" destId="{FF59421C-189E-468B-8B09-CDC8C059897D}" srcOrd="0" destOrd="0" presId="urn:microsoft.com/office/officeart/2005/8/layout/vList2"/>
    <dgm:cxn modelId="{ACF9E892-428B-45BE-A7E4-204D85DE1E00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61DF11DE-69EC-4DD3-A5A3-2AA41085103C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DA8AB28D-E535-47B2-A418-B7544A778424}" type="presOf" srcId="{10638094-00AB-488F-8F7C-959E30A71ABC}" destId="{92ED9005-9D43-4B8A-831C-E48E750B236C}" srcOrd="0" destOrd="0" presId="urn:microsoft.com/office/officeart/2005/8/layout/vList2"/>
    <dgm:cxn modelId="{7FC2C38E-253C-45A0-B466-68EEDE8D80D1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540B8256-8255-4978-8F17-6D22C45AD860}" type="presOf" srcId="{10638094-00AB-488F-8F7C-959E30A71ABC}" destId="{92ED9005-9D43-4B8A-831C-E48E750B236C}" srcOrd="0" destOrd="0" presId="urn:microsoft.com/office/officeart/2005/8/layout/vList2"/>
    <dgm:cxn modelId="{EB49593C-007A-4B6F-9F54-FDF6E07600E0}" type="presOf" srcId="{3DF73571-F46B-4F9B-B309-D3FC4FC4CEC5}" destId="{FF59421C-189E-468B-8B09-CDC8C059897D}" srcOrd="0" destOrd="0" presId="urn:microsoft.com/office/officeart/2005/8/layout/vList2"/>
    <dgm:cxn modelId="{E67432ED-7098-43B3-B99E-1D6D6F8875B5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8922AD4-D0C4-4570-A56F-2F202787D481}" type="presOf" srcId="{10638094-00AB-488F-8F7C-959E30A71ABC}" destId="{92ED9005-9D43-4B8A-831C-E48E750B236C}" srcOrd="0" destOrd="0" presId="urn:microsoft.com/office/officeart/2005/8/layout/vList2"/>
    <dgm:cxn modelId="{AD3E4502-1E53-48EE-BE9A-53A741F84490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232A970C-65FE-4AE0-A689-BA0909CA1F1C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D7C1A63A-2732-4D4D-A44E-C3FBAC3104E3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8CD8A684-343C-421C-A60C-CF9D1C2DFB49}" type="presOf" srcId="{10638094-00AB-488F-8F7C-959E30A71ABC}" destId="{92ED9005-9D43-4B8A-831C-E48E750B236C}" srcOrd="0" destOrd="0" presId="urn:microsoft.com/office/officeart/2005/8/layout/vList2"/>
    <dgm:cxn modelId="{F51B6B04-870F-4786-8C0E-4EC1F4AE1822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8FFAA4DC-D401-4992-A35D-59B6C107D2BE}" type="presOf" srcId="{10638094-00AB-488F-8F7C-959E30A71ABC}" destId="{92ED9005-9D43-4B8A-831C-E48E750B236C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40EC3067-3418-4A48-B13D-28261CFBEC2A}" type="presOf" srcId="{3DF73571-F46B-4F9B-B309-D3FC4FC4CEC5}" destId="{FF59421C-189E-468B-8B09-CDC8C059897D}" srcOrd="0" destOrd="0" presId="urn:microsoft.com/office/officeart/2005/8/layout/vList2"/>
    <dgm:cxn modelId="{4DA0C0D5-AECB-4418-8265-BE3E7F24B88F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2B7AAAEE-0CD0-471A-8A12-7987EB006C7F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C1FE523D-9C4C-4673-B057-DF86019F3852}" type="presOf" srcId="{10638094-00AB-488F-8F7C-959E30A71ABC}" destId="{92ED9005-9D43-4B8A-831C-E48E750B236C}" srcOrd="0" destOrd="0" presId="urn:microsoft.com/office/officeart/2005/8/layout/vList2"/>
    <dgm:cxn modelId="{2C4CBDA7-7E62-4C98-9608-B734DA88518D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3C9DEAB5-B858-4861-82CC-FF341769FFB2}" type="presOf" srcId="{3DF73571-F46B-4F9B-B309-D3FC4FC4CEC5}" destId="{FF59421C-189E-468B-8B09-CDC8C059897D}" srcOrd="0" destOrd="0" presId="urn:microsoft.com/office/officeart/2005/8/layout/vList2"/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A6129FF2-9398-498F-BFEE-63242216C5CD}" type="presOf" srcId="{10638094-00AB-488F-8F7C-959E30A71ABC}" destId="{92ED9005-9D43-4B8A-831C-E48E750B236C}" srcOrd="0" destOrd="0" presId="urn:microsoft.com/office/officeart/2005/8/layout/vList2"/>
    <dgm:cxn modelId="{A886FFA6-9734-4366-BE5A-F05B51785AA0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09FD2450-5320-4B43-8815-372EFA6701DC}" type="presOf" srcId="{10638094-00AB-488F-8F7C-959E30A71ABC}" destId="{92ED9005-9D43-4B8A-831C-E48E750B236C}" srcOrd="0" destOrd="0" presId="urn:microsoft.com/office/officeart/2005/8/layout/vList2"/>
    <dgm:cxn modelId="{77BE2294-EDE4-4F35-89F7-D7364273CDD2}" type="presOf" srcId="{3DF73571-F46B-4F9B-B309-D3FC4FC4CEC5}" destId="{FF59421C-189E-468B-8B09-CDC8C059897D}" srcOrd="0" destOrd="0" presId="urn:microsoft.com/office/officeart/2005/8/layout/vList2"/>
    <dgm:cxn modelId="{7092BFB9-94B1-4766-ACB7-3FB902D7632A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10CDAD74-EAAD-4421-A310-72CA189D0CDD}" type="presOf" srcId="{10638094-00AB-488F-8F7C-959E30A71ABC}" destId="{92ED9005-9D43-4B8A-831C-E48E750B236C}" srcOrd="0" destOrd="0" presId="urn:microsoft.com/office/officeart/2005/8/layout/vList2"/>
    <dgm:cxn modelId="{8251AC65-286F-408E-BB91-9E9E521310A1}" type="presOf" srcId="{3DF73571-F46B-4F9B-B309-D3FC4FC4CEC5}" destId="{FF59421C-189E-468B-8B09-CDC8C059897D}" srcOrd="0" destOrd="0" presId="urn:microsoft.com/office/officeart/2005/8/layout/vList2"/>
    <dgm:cxn modelId="{9003609A-1426-485B-AE89-7AC5ECF0F0C6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F73571-F46B-4F9B-B309-D3FC4FC4CEC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0638094-00AB-488F-8F7C-959E30A71ABC}">
      <dgm:prSet phldrT="[Text]" phldr="1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E648E-78B9-490F-A85B-654736FC1069}" type="parTrans" cxnId="{0B4AA5F7-8B8D-4575-A42A-FC1E0B83EDD0}">
      <dgm:prSet/>
      <dgm:spPr/>
      <dgm:t>
        <a:bodyPr/>
        <a:lstStyle/>
        <a:p>
          <a:endParaRPr lang="en-US"/>
        </a:p>
      </dgm:t>
    </dgm:pt>
    <dgm:pt modelId="{E6C7B81D-CDB1-4E6D-B33D-6BFF3A28E815}" type="sibTrans" cxnId="{0B4AA5F7-8B8D-4575-A42A-FC1E0B83EDD0}">
      <dgm:prSet/>
      <dgm:spPr/>
      <dgm:t>
        <a:bodyPr/>
        <a:lstStyle/>
        <a:p>
          <a:endParaRPr lang="en-US"/>
        </a:p>
      </dgm:t>
    </dgm:pt>
    <dgm:pt modelId="{FF59421C-189E-468B-8B09-CDC8C059897D}" type="pres">
      <dgm:prSet presAssocID="{3DF73571-F46B-4F9B-B309-D3FC4FC4CEC5}" presName="linear" presStyleCnt="0">
        <dgm:presLayoutVars>
          <dgm:animLvl val="lvl"/>
          <dgm:resizeHandles val="exact"/>
        </dgm:presLayoutVars>
      </dgm:prSet>
      <dgm:spPr/>
    </dgm:pt>
    <dgm:pt modelId="{92ED9005-9D43-4B8A-831C-E48E750B236C}" type="pres">
      <dgm:prSet presAssocID="{10638094-00AB-488F-8F7C-959E30A71ABC}" presName="parentText" presStyleLbl="node1" presStyleIdx="0" presStyleCnt="1" custScaleY="125816" custLinFactY="-28085" custLinFactNeighborY="-100000">
        <dgm:presLayoutVars>
          <dgm:chMax val="0"/>
          <dgm:bulletEnabled val="1"/>
        </dgm:presLayoutVars>
      </dgm:prSet>
      <dgm:spPr/>
    </dgm:pt>
  </dgm:ptLst>
  <dgm:cxnLst>
    <dgm:cxn modelId="{0B4AA5F7-8B8D-4575-A42A-FC1E0B83EDD0}" srcId="{3DF73571-F46B-4F9B-B309-D3FC4FC4CEC5}" destId="{10638094-00AB-488F-8F7C-959E30A71ABC}" srcOrd="0" destOrd="0" parTransId="{781E648E-78B9-490F-A85B-654736FC1069}" sibTransId="{E6C7B81D-CDB1-4E6D-B33D-6BFF3A28E815}"/>
    <dgm:cxn modelId="{2F2C669F-EC30-4CC4-955E-497C5FAD9F04}" type="presOf" srcId="{3DF73571-F46B-4F9B-B309-D3FC4FC4CEC5}" destId="{FF59421C-189E-468B-8B09-CDC8C059897D}" srcOrd="0" destOrd="0" presId="urn:microsoft.com/office/officeart/2005/8/layout/vList2"/>
    <dgm:cxn modelId="{70FAC4E0-9A9C-4CF5-A79B-8D3917221D5F}" type="presOf" srcId="{10638094-00AB-488F-8F7C-959E30A71ABC}" destId="{92ED9005-9D43-4B8A-831C-E48E750B236C}" srcOrd="0" destOrd="0" presId="urn:microsoft.com/office/officeart/2005/8/layout/vList2"/>
    <dgm:cxn modelId="{9981AC5F-F467-400A-A23F-40477A52B78B}" type="presParOf" srcId="{FF59421C-189E-468B-8B09-CDC8C059897D}" destId="{92ED9005-9D43-4B8A-831C-E48E750B23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9005-9D43-4B8A-831C-E48E750B236C}">
      <dsp:nvSpPr>
        <dsp:cNvPr id="0" name=""/>
        <dsp:cNvSpPr/>
      </dsp:nvSpPr>
      <dsp:spPr>
        <a:xfrm>
          <a:off x="0" y="0"/>
          <a:ext cx="6096000" cy="10127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39" y="49439"/>
        <a:ext cx="5997122" cy="913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34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95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86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60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190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117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049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02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12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517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07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2DA9F-40A6-4020-9B60-30FFEC74C8A7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9E8B-9177-460A-8D8F-A090948F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9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15 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18058388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00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6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81402303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248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5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79405016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679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4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21315194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53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3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29515394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0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2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31051969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80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 minute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66377208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708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It’s…</a:t>
            </a:r>
            <a:b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</a:br>
            <a:r>
              <a:rPr lang="en-US" sz="9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showtime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!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14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80745051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17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13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46953034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8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12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14842627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25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11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44447270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14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10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82252131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804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9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64277666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50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8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37863664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40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038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7 </a:t>
            </a: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lluminate" pitchFamily="2" charset="0"/>
              </a:rPr>
              <a:t>minutes remaining</a:t>
            </a:r>
            <a:endParaRPr lang="en-US" sz="9600" dirty="0">
              <a:solidFill>
                <a:schemeClr val="tx2">
                  <a:lumMod val="60000"/>
                  <a:lumOff val="40000"/>
                </a:schemeClr>
              </a:solidFill>
              <a:latin typeface="Illuminate" pitchFamily="2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08275048"/>
              </p:ext>
            </p:extLst>
          </p:nvPr>
        </p:nvGraphicFramePr>
        <p:xfrm>
          <a:off x="1524000" y="3810000"/>
          <a:ext cx="6096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284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">
        <p:pull/>
      </p:transition>
    </mc:Choice>
    <mc:Fallback xmlns="">
      <p:transition spd="slow" advClick="0" advTm="60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47</Words>
  <Application>Microsoft Office PowerPoint</Application>
  <PresentationFormat>On-screen Show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15 minutes remaining</vt:lpstr>
      <vt:lpstr>14 minutes remaining</vt:lpstr>
      <vt:lpstr>13 minutes remaining</vt:lpstr>
      <vt:lpstr>12 minutes remaining</vt:lpstr>
      <vt:lpstr>11 minutes remaining</vt:lpstr>
      <vt:lpstr>10 minutes remaining</vt:lpstr>
      <vt:lpstr>9 minutes remaining</vt:lpstr>
      <vt:lpstr>8 minutes remaining</vt:lpstr>
      <vt:lpstr>7 minutes remaining</vt:lpstr>
      <vt:lpstr>6 minutes remaining</vt:lpstr>
      <vt:lpstr>5 minutes remaining</vt:lpstr>
      <vt:lpstr>4 minutes remaining</vt:lpstr>
      <vt:lpstr>3 minutes remaining</vt:lpstr>
      <vt:lpstr>2 minutes remaining</vt:lpstr>
      <vt:lpstr>1 minute remaining</vt:lpstr>
      <vt:lpstr>It’s… showtime!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minutes Remaining</dc:title>
  <dc:creator>Steven</dc:creator>
  <cp:lastModifiedBy>Fujitsu</cp:lastModifiedBy>
  <cp:revision>15</cp:revision>
  <dcterms:created xsi:type="dcterms:W3CDTF">2011-09-10T02:31:30Z</dcterms:created>
  <dcterms:modified xsi:type="dcterms:W3CDTF">2014-04-16T01:03:21Z</dcterms:modified>
</cp:coreProperties>
</file>