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284E-2197-4346-8B6D-DBC7364D313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2432E-FDF6-4557-AAA2-C165DBF5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18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284E-2197-4346-8B6D-DBC7364D313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2432E-FDF6-4557-AAA2-C165DBF5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2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284E-2197-4346-8B6D-DBC7364D313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2432E-FDF6-4557-AAA2-C165DBF5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87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284E-2197-4346-8B6D-DBC7364D313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2432E-FDF6-4557-AAA2-C165DBF5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44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284E-2197-4346-8B6D-DBC7364D313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2432E-FDF6-4557-AAA2-C165DBF5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337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284E-2197-4346-8B6D-DBC7364D313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2432E-FDF6-4557-AAA2-C165DBF5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62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284E-2197-4346-8B6D-DBC7364D313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2432E-FDF6-4557-AAA2-C165DBF5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261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284E-2197-4346-8B6D-DBC7364D313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2432E-FDF6-4557-AAA2-C165DBF5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67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284E-2197-4346-8B6D-DBC7364D313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2432E-FDF6-4557-AAA2-C165DBF5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782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284E-2197-4346-8B6D-DBC7364D313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2432E-FDF6-4557-AAA2-C165DBF5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987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284E-2197-4346-8B6D-DBC7364D313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2432E-FDF6-4557-AAA2-C165DBF5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81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2284E-2197-4346-8B6D-DBC7364D313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2432E-FDF6-4557-AAA2-C165DBF5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609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30295" y="1368738"/>
            <a:ext cx="1768356" cy="1676400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428875" y="1368738"/>
            <a:ext cx="1676400" cy="16764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/>
          <p:cNvSpPr/>
          <p:nvPr/>
        </p:nvSpPr>
        <p:spPr>
          <a:xfrm>
            <a:off x="4648200" y="1368738"/>
            <a:ext cx="1898904" cy="1679262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092" y="11347"/>
            <a:ext cx="14879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Choice Shape Up!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1906" y="265093"/>
            <a:ext cx="68060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Cut the paper on the dotted line.  </a:t>
            </a:r>
          </a:p>
          <a:p>
            <a:r>
              <a:rPr lang="en-US" sz="1400" dirty="0" smtClean="0"/>
              <a:t>Choose three tasks from the choices below the line.  </a:t>
            </a:r>
          </a:p>
          <a:p>
            <a:r>
              <a:rPr lang="en-US" sz="1400" dirty="0" smtClean="0"/>
              <a:t>Choose one circle, one square, and one triangle.</a:t>
            </a:r>
          </a:p>
          <a:p>
            <a:r>
              <a:rPr lang="en-US" sz="1400" dirty="0" smtClean="0"/>
              <a:t>Cut out the shapes you chose and glue them on top of the matching shapes above the line.</a:t>
            </a:r>
            <a:endParaRPr lang="en-US" sz="14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1906" y="3276600"/>
            <a:ext cx="6806094" cy="0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30295" y="7315200"/>
            <a:ext cx="1768356" cy="1676400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30295" y="5410200"/>
            <a:ext cx="1768356" cy="1676400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230295" y="3505200"/>
            <a:ext cx="1768356" cy="1676400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428875" y="3505200"/>
            <a:ext cx="1676400" cy="16764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428875" y="7315200"/>
            <a:ext cx="1676400" cy="16764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428875" y="5410200"/>
            <a:ext cx="1676400" cy="16764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4648200" y="3502338"/>
            <a:ext cx="1898904" cy="1679262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>
            <a:off x="4648200" y="5407338"/>
            <a:ext cx="1898904" cy="1679262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4648200" y="7312338"/>
            <a:ext cx="1898904" cy="1679262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25108" y="4157303"/>
            <a:ext cx="978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Edit Text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777710" y="4157303"/>
            <a:ext cx="978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Edit Text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108287" y="4494369"/>
            <a:ext cx="978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Edit Text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25107" y="6063844"/>
            <a:ext cx="978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Edit Text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777709" y="6062303"/>
            <a:ext cx="978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Edit Text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25106" y="7967303"/>
            <a:ext cx="978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Edit Text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777710" y="7968734"/>
            <a:ext cx="978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Edit Text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108287" y="6324600"/>
            <a:ext cx="978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Edit Text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108287" y="8229600"/>
            <a:ext cx="978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Edit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55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70</Words>
  <Application>Microsoft Office PowerPoint</Application>
  <PresentationFormat>Letter Paper (8.5x11 in)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Fujitsu</dc:creator>
  <cp:lastModifiedBy>Fujitsu</cp:lastModifiedBy>
  <cp:revision>12</cp:revision>
  <dcterms:created xsi:type="dcterms:W3CDTF">2014-02-26T22:57:54Z</dcterms:created>
  <dcterms:modified xsi:type="dcterms:W3CDTF">2014-03-05T03:18:41Z</dcterms:modified>
</cp:coreProperties>
</file>