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818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32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387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445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33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6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261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675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782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98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881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284E-2197-4346-8B6D-DBC7364D313D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2432E-FDF6-4557-AAA2-C165DBF58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60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30295" y="1368738"/>
            <a:ext cx="1768356" cy="167640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428875" y="1368738"/>
            <a:ext cx="1676400" cy="1676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4648200" y="1368738"/>
            <a:ext cx="1898904" cy="1679262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6092" y="11347"/>
            <a:ext cx="1487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Choice Shape Up!</a:t>
            </a:r>
            <a:endParaRPr lang="en-U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906" y="265093"/>
            <a:ext cx="68060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Cut the paper on the dotted line.  </a:t>
            </a:r>
          </a:p>
          <a:p>
            <a:r>
              <a:rPr lang="en-US" sz="1400" dirty="0" smtClean="0"/>
              <a:t>Choose three tasks from the choices below the line.  </a:t>
            </a:r>
          </a:p>
          <a:p>
            <a:r>
              <a:rPr lang="en-US" sz="1400" dirty="0" smtClean="0"/>
              <a:t>Choose one circle, one square, and one triangle.</a:t>
            </a:r>
          </a:p>
          <a:p>
            <a:r>
              <a:rPr lang="en-US" sz="1400" dirty="0" smtClean="0"/>
              <a:t>Cut out the shapes you chose and glue them on top of the matching shapes above the line.</a:t>
            </a:r>
            <a:endParaRPr lang="en-US" sz="14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51906" y="3276600"/>
            <a:ext cx="6806094" cy="0"/>
          </a:xfrm>
          <a:prstGeom prst="line">
            <a:avLst/>
          </a:prstGeom>
          <a:ln w="5715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30295" y="7315200"/>
            <a:ext cx="1768356" cy="167640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230295" y="5410200"/>
            <a:ext cx="1768356" cy="167640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230295" y="3505200"/>
            <a:ext cx="1768356" cy="1676400"/>
          </a:xfrm>
          <a:prstGeom prst="ellipse">
            <a:avLst/>
          </a:prstGeom>
          <a:solidFill>
            <a:srgbClr val="008000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28875" y="3505200"/>
            <a:ext cx="1676400" cy="1676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2428875" y="7315200"/>
            <a:ext cx="1676400" cy="1676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2428875" y="5410200"/>
            <a:ext cx="1676400" cy="1676400"/>
          </a:xfrm>
          <a:prstGeom prst="rect">
            <a:avLst/>
          </a:prstGeom>
          <a:solidFill>
            <a:srgbClr val="FF330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>
            <a:off x="4648200" y="3502338"/>
            <a:ext cx="1898904" cy="1679262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4648200" y="5407338"/>
            <a:ext cx="1898904" cy="1679262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/>
        </p:nvSpPr>
        <p:spPr>
          <a:xfrm>
            <a:off x="4648200" y="7312338"/>
            <a:ext cx="1898904" cy="1679262"/>
          </a:xfrm>
          <a:prstGeom prst="triangl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25108" y="4157303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777710" y="4157303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108287" y="4494369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25107" y="6063844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2777709" y="6062303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25106" y="7967303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2777710" y="7968734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108287" y="6324600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5108287" y="8229600"/>
            <a:ext cx="978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 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557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70</Words>
  <Application>Microsoft Office PowerPoint</Application>
  <PresentationFormat>Letter Paper (8.5x11 in)</PresentationFormat>
  <Paragraphs>14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Fujitsu</dc:creator>
  <cp:lastModifiedBy>Fujitsu</cp:lastModifiedBy>
  <cp:revision>12</cp:revision>
  <dcterms:created xsi:type="dcterms:W3CDTF">2014-02-26T22:57:54Z</dcterms:created>
  <dcterms:modified xsi:type="dcterms:W3CDTF">2014-03-05T03:18:41Z</dcterms:modified>
</cp:coreProperties>
</file>