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CD384-BABA-442C-A1A0-0A91ED9D9E65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1964E-D381-46E0-82A5-10A45C9B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6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1964E-D381-46E0-82A5-10A45C9B03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0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2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7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47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1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1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2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1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2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36D2-7E2B-4BE4-9E5D-3E2F5F5815E2}" type="datetimeFigureOut">
              <a:rPr lang="en-US" smtClean="0"/>
              <a:t>3/15/2015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A696-5BE0-40B5-A9CC-F3B95AB50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2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oleObject" Target="../embeddings/oleObject2.bin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86836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How to create a Depth &amp; Complexity Frame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US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91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Select Slide 2 or 3 for the frame format. Slide 3 allows for diagram/drawing space. Choose your topic or guiding question/idea. Put this in the center box where it says “Topic.”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Choose four Depth &amp; Complexity Icons {Slide 4} that will work well for analysis of this topic, question or idea. Copy and paste one in each of the four spaces surrounding the center box {for Slide 3, use the corner boxes}.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For Slide 2, create short prompts for each of those icons and write those in the text boxes that say “Put prompt here.” No prompts are used on the Slide 3 version.</a:t>
            </a:r>
          </a:p>
        </p:txBody>
      </p:sp>
    </p:spTree>
    <p:extLst>
      <p:ext uri="{BB962C8B-B14F-4D97-AF65-F5344CB8AC3E}">
        <p14:creationId xmlns:p14="http://schemas.microsoft.com/office/powerpoint/2010/main" val="421044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685800"/>
            <a:ext cx="7620000" cy="54864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08866" y="2775466"/>
            <a:ext cx="2526268" cy="130706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685800"/>
            <a:ext cx="2546866" cy="208966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5835134" y="685800"/>
            <a:ext cx="2546866" cy="208966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62000" y="4082534"/>
            <a:ext cx="2546866" cy="2089666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835134" y="4082534"/>
            <a:ext cx="2546866" cy="2089667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57400" y="762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prompt here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16727" y="57150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prompt here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-946666" y="30919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prompt here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5400000">
            <a:off x="6052066" y="32443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prompt here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352800" y="2831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458200" cy="62484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2133600"/>
            <a:ext cx="4267200" cy="2667000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91400" y="304800"/>
            <a:ext cx="1371600" cy="11430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" y="5257800"/>
            <a:ext cx="1371600" cy="12954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1727" y="304800"/>
            <a:ext cx="1371600" cy="11430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91400" y="5410200"/>
            <a:ext cx="1371600" cy="11430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05000" y="4572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90700" y="51054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433912" y="2589938"/>
            <a:ext cx="34478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5935028" y="2551837"/>
            <a:ext cx="34478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43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3" name="Picture 25" descr="Detail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6" y="2133600"/>
            <a:ext cx="6397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Patter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06" y="3048000"/>
            <a:ext cx="6397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Unanswered Question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1" y="4038600"/>
            <a:ext cx="731838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Rul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31" y="5049982"/>
            <a:ext cx="82232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Trend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79939" y="6035675"/>
            <a:ext cx="639763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Ethic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812733" y="1066800"/>
            <a:ext cx="731838" cy="639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Big Idea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490" y="2138579"/>
            <a:ext cx="82232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Across the Disc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33" y="3068782"/>
            <a:ext cx="73183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912093"/>
              </p:ext>
            </p:extLst>
          </p:nvPr>
        </p:nvGraphicFramePr>
        <p:xfrm>
          <a:off x="7886476" y="4038600"/>
          <a:ext cx="731838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Picture" r:id="rId12" imgW="365756" imgH="265318" progId="Word.Picture.8">
                  <p:embed/>
                </p:oleObj>
              </mc:Choice>
              <mc:Fallback>
                <p:oleObj name="Picture" r:id="rId12" imgW="365756" imgH="265318" progId="Word.Picture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6476" y="4038600"/>
                        <a:ext cx="731838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4" name="Picture 16" descr="Diff Perspe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762" y="5049982"/>
            <a:ext cx="822325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27358"/>
              </p:ext>
            </p:extLst>
          </p:nvPr>
        </p:nvGraphicFramePr>
        <p:xfrm>
          <a:off x="1828800" y="76200"/>
          <a:ext cx="5638800" cy="6617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</a:tblGrid>
              <a:tr h="666147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Icons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12955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Language of the Discipline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Ethics</a:t>
                      </a:r>
                      <a:endParaRPr lang="en-US" dirty="0"/>
                    </a:p>
                  </a:txBody>
                  <a:tcPr/>
                </a:tc>
              </a:tr>
              <a:tr h="86888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Details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Big Ideas</a:t>
                      </a:r>
                      <a:endParaRPr lang="en-US" dirty="0"/>
                    </a:p>
                  </a:txBody>
                  <a:tcPr/>
                </a:tc>
              </a:tr>
              <a:tr h="86888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Patterns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Across Disciplines</a:t>
                      </a:r>
                      <a:endParaRPr lang="en-US" dirty="0"/>
                    </a:p>
                  </a:txBody>
                  <a:tcPr/>
                </a:tc>
              </a:tr>
              <a:tr h="112955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Unanswered</a:t>
                      </a:r>
                      <a:r>
                        <a:rPr lang="en-US" baseline="0" dirty="0" smtClean="0"/>
                        <a:t> Questions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Over Time</a:t>
                      </a:r>
                      <a:endParaRPr lang="en-US" dirty="0"/>
                    </a:p>
                  </a:txBody>
                  <a:tcPr/>
                </a:tc>
              </a:tr>
              <a:tr h="86888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Rules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Different Perspectives</a:t>
                      </a:r>
                      <a:endParaRPr lang="en-US" dirty="0"/>
                    </a:p>
                  </a:txBody>
                  <a:tcPr/>
                </a:tc>
              </a:tr>
              <a:tr h="868887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Trends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19067"/>
              </p:ext>
            </p:extLst>
          </p:nvPr>
        </p:nvGraphicFramePr>
        <p:xfrm>
          <a:off x="400335" y="1219200"/>
          <a:ext cx="105914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Picture" r:id="rId15" imgW="457200" imgH="246240" progId="Word.Picture.8">
                  <p:embed/>
                </p:oleObj>
              </mc:Choice>
              <mc:Fallback>
                <p:oleObj name="Picture" r:id="rId15" imgW="457200" imgH="246240" progId="Word.Picture.8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35" y="1219200"/>
                        <a:ext cx="105914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853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166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Word Picture</vt:lpstr>
      <vt:lpstr>How to create a Depth &amp; Complexity Frame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Fujitsu</cp:lastModifiedBy>
  <cp:revision>21</cp:revision>
  <dcterms:created xsi:type="dcterms:W3CDTF">2015-03-15T14:28:39Z</dcterms:created>
  <dcterms:modified xsi:type="dcterms:W3CDTF">2015-03-15T16:20:13Z</dcterms:modified>
</cp:coreProperties>
</file>